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61" r:id="rId9"/>
    <p:sldId id="1158" r:id="rId10"/>
    <p:sldId id="1162" r:id="rId11"/>
    <p:sldId id="116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33998"/>
            <a:ext cx="11485848" cy="327917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处理结构分析型题目时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可通过以下步骤快速定位语篇结构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首尾定主旨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开头设问引入主题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结尾点明旅行意义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理解历史、文化交流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地点词串联结构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文中明确使用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was...,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等表示地点转换的词组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清晰划分了行程的各个部分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兰州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嘉峪关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玉门关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各地特点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每段围绕一个地点介绍其在丝绸之路上的历史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地理重要性及所见所感。通过以上步骤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可快速分析出该语篇的结构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详见第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思路引导.eps" descr="id:21474886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55564"/>
            <a:ext cx="133159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6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think of the journey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 and terrible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exciting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 but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Enjoyable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educational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8483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helped me understand the history of the area and see how people from different places influenced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in many ways.”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它帮助我理解这个地区的历史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并且看到了来自不同地区的人们如何以不同方式来影响彼此的。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这次旅行对作者来说很有教育意义。故选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5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的爸爸对丝绸之路很感兴趣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他告诉了作者很多关于丝绸之路的事情。作者一家人去年夏天去了丝绸之路上的一些地方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包括兰州、武威、嘉峪关和玉门关。他们在这些地方看到了古老的石碑和长城遗址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也了解到了这个地区的历史和不同地方的人们是如何相互影响的。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88" y="824989"/>
            <a:ext cx="10613436" cy="13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heard of the Silk Road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what an important role it plays in the whole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visit any famous places along the road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it’s called the Silk Road, people bought and sold much more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Silk Road went through Asia, the Middle East, North Africa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about 7,000 km from Xi’an to Rome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dad is very interested in the Silk Road and he has told me many things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summer, my family got away for a holiday and went to some places on the road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started at Lanzhou and went on to Wuwei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Wuwei was a very important city on the Silk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connected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main cities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times, it was also a capital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it’s now a modern city, you can get a feeling of history when you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saw lots of very old stone monuments and people there were very proud of their city’s long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stop was Jiayuguan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the edge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desert, and was also an important place on the Silk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busy city with a lot of people coming and going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today, it’s a city that many business people travel through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important part of the Great Wall was also built 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we went on to Yumenguan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first found out about Yumenguan in the famous poem written by Wang Zhihuan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the Gobi Desert and was the only connection between Central Asia and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wonder how people ever made it through the hot desert so long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trip wasn’t just a scenic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观光的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helped me understand the history of the area and see how people from different places influenced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 in many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use questions in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ask for readers’ 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readers’ interest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give some real examples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 some helpful advice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500" y="8569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细节推理题。根据第二段中的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dad is very interested in the Silk Road and he has told me many things about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我爸爸对丝绸之路很感兴趣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他告诉了我很多关于丝绸之路的事情。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作者去丝绸之路旅行是出于兴趣。第一段提出三个问题的目的是引起读者的兴趣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并通过自己的旅行介绍丝绸之路。故选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Jiayuguan is a busy city both in the ancient and modern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family visited five famous cities on the Silk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mum taught the writer many things about the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thought ancient people couldn’t go through the desert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19706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702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推理判断题。根据第四段中的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on the edge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边缘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desert, and was also an important place on the Silk Road. It was a busy city with a lot of people coming and going. Even today, it’s a city that many business people travel through.”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嘉峪关在沙漠边缘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也是丝绸之路重要的地方。很多人来来往往。即使是现在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它也是一个商人往来的繁忙的城市。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嘉峪关是一个古今都很繁忙的城市。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是正确的。根据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started at Lanzhou and went on to Wuwei.”“The next stop was Jiayuguan.”“After that, we went on to Yumenguan.”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作者一家去了四个城市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作者一家去了五个城市。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是错误的。根据第二段中的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dad is very interested in the Silk Road and he has told me many things about it.”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作者的妈妈告诉他很多丝绸之路的事。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是错误的。根据倒数第二段中的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wonder how people ever made it through the hot desert so long ago.”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我想知道很久之前人们是如何成功穿越沙漠的。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作者认为古人不能穿越沙漠。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是错误的。故选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1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best shows the structure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858" y="917662"/>
            <a:ext cx="3771625" cy="3862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844824"/>
            <a:ext cx="1008112" cy="17578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0990" y="1835660"/>
            <a:ext cx="988782" cy="17190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7883" y="1505308"/>
            <a:ext cx="1123569" cy="20194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1550" y="2064236"/>
            <a:ext cx="1546473" cy="146055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50904" y="8772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篇章结构题。第一段提出问题引出关于丝绸之路的话题。第二段介绍作者一家去丝绸之路旅行。第三、四、五段介绍了旅行去过的地方。第六段是这次旅行的意义。故选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1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1201</Words>
  <Application>Microsoft Office PowerPoint</Application>
  <PresentationFormat>自定义</PresentationFormat>
  <Paragraphs>40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2025-09-17T19:48:32Z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